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Fira Sans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FiraSans-bold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0e714755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e0e714755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0e714755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e0e714755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0e7147557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e0e7147557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89c4d62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e289c4d62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89c4d629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e289c4d629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289c4d62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e289c4d62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89c4d62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e289c4d62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289c4d629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e289c4d629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0e7147557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e0e7147557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gif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078250" y="2361525"/>
            <a:ext cx="659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Модуль 6: </a:t>
            </a:r>
            <a:r>
              <a:rPr lang="uk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КЕРУВАННЯ РЕСУРСАМИ</a:t>
            </a:r>
            <a:endParaRPr b="0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Ресурси людини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2210100" y="575975"/>
            <a:ext cx="5880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РЕСУРСИ ЦЕ ЩО?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5020725" y="2022575"/>
            <a:ext cx="39870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ЦЕ ТЕ, ЗАВДЯКИ ЧОМУ МИ ФУНКЦІОНУЄМО І ДОБРЕ (АБО Ж НЕ ДУЖЕ) СЕБЕ ЧУЄМО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Resources" id="79" name="Google Shape;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50" y="1389063"/>
            <a:ext cx="4229850" cy="33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25" y="1156750"/>
            <a:ext cx="66675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2210100" y="575975"/>
            <a:ext cx="5880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ЯКІ ВОНИ Є?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1895325" y="388450"/>
            <a:ext cx="61947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ЩОБ ЩОСЬ СТВОРИТИ, ТРЕБА ЩОСЬ ВКЛАСТИ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argains GIFs - Get the best GIF on GIPHY"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25" y="1607325"/>
            <a:ext cx="5256625" cy="30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5403950" y="1975700"/>
            <a:ext cx="35436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lt1"/>
                </a:solidFill>
                <a:highlight>
                  <a:schemeClr val="dk1"/>
                </a:highlight>
              </a:rPr>
              <a:t>ЧИМ БІЛЬШЕ В НАС РЕСУРСУ, ТИМ БІЛЬШЕ МИ МОЖЕМО ЗРОБИТИ</a:t>
            </a:r>
            <a:endParaRPr b="1" sz="26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656325" y="642950"/>
            <a:ext cx="7433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ЛЮДИНА МОЖЕ “ВИГОРАТИ”???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5491750" y="1727900"/>
            <a:ext cx="35160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ЦЕ СТАН, КОЛИ НЕ ВИСТАЧАЄ РЕСУРСУ НА НОРМАЛЬНЕ ФУНКЦІОНУВАННЯ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Burn GIFs | Tenor"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0" y="1426525"/>
            <a:ext cx="5294625" cy="32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656325" y="642950"/>
            <a:ext cx="7943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МАСЛОУ НЕ БУВ ФАРАОНОМ, АЛЕ МАВ ПІРАМІДУ</a:t>
            </a:r>
            <a:endParaRPr b="1" sz="2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5020725" y="2022575"/>
            <a:ext cx="39870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ПІРАМІДА МАСЛОУ ОПИСУЄ ПОТРЕБИ ЛЮДИНИ В СУСПІЛЬСТВІ 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Піраміда потреб Абрагама Маслоу — Вікіпедія"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025" y="1151950"/>
            <a:ext cx="5337925" cy="36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1741300" y="642950"/>
            <a:ext cx="6858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 ПОПОВНИТИ СВОЇ РЕСУРСИ</a:t>
            </a:r>
            <a:endParaRPr b="1" sz="2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5020725" y="1540375"/>
            <a:ext cx="39870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Позбавитися від зайвого</a:t>
            </a:r>
            <a:endParaRPr b="1" sz="23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Поповнюємо запаси</a:t>
            </a:r>
            <a:endParaRPr b="1" sz="23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Список того, що любиш</a:t>
            </a:r>
            <a:endParaRPr b="1" sz="23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Entspannen relax GIF - Find on GIFER"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75" y="1600475"/>
            <a:ext cx="4788975" cy="26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on Bronson GIF | Gfycat"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9144000" cy="4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2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ПРАКТИКА!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